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23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50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9155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716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4386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199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683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08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04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38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81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19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56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31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2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12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FD67-56B3-4912-8E93-81AEF0B38246}" type="datetimeFigureOut">
              <a:rPr lang="en-IN" smtClean="0"/>
              <a:t>04-11-2022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3078D025-E190-4245-BA01-45F88217A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4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33D806-F657-958E-54EF-A367439B5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660400"/>
            <a:ext cx="7766936" cy="439928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i="1" dirty="0">
                <a:solidFill>
                  <a:schemeClr val="tx1"/>
                </a:solidFill>
              </a:rPr>
              <a:t>A</a:t>
            </a:r>
            <a:br>
              <a:rPr lang="en-IN" i="1" dirty="0">
                <a:solidFill>
                  <a:schemeClr val="tx1"/>
                </a:solidFill>
              </a:rPr>
            </a:br>
            <a:r>
              <a:rPr lang="en-IN" i="1" dirty="0">
                <a:solidFill>
                  <a:schemeClr val="tx1"/>
                </a:solidFill>
              </a:rPr>
              <a:t>PROJECT REPORT </a:t>
            </a:r>
            <a:br>
              <a:rPr lang="en-IN" i="1" dirty="0">
                <a:solidFill>
                  <a:schemeClr val="tx1"/>
                </a:solidFill>
              </a:rPr>
            </a:br>
            <a:r>
              <a:rPr lang="en-IN" i="1" dirty="0">
                <a:solidFill>
                  <a:schemeClr val="tx1"/>
                </a:solidFill>
              </a:rPr>
              <a:t>on</a:t>
            </a:r>
            <a:br>
              <a:rPr lang="en-IN" i="1" dirty="0">
                <a:solidFill>
                  <a:schemeClr val="tx1"/>
                </a:solidFill>
              </a:rPr>
            </a:br>
            <a:r>
              <a:rPr lang="en-IN" b="1" i="1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rPr>
              <a:t>GREEN 4 YOU WEBSITE</a:t>
            </a:r>
            <a:endParaRPr lang="en-IN" b="1" i="1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DB843-C361-7D76-BDC8-0D221768B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00" y="1127761"/>
            <a:ext cx="4043680" cy="944879"/>
          </a:xfrm>
        </p:spPr>
        <p:txBody>
          <a:bodyPr/>
          <a:lstStyle/>
          <a:p>
            <a:endParaRPr lang="en-IN" b="1" dirty="0">
              <a:solidFill>
                <a:schemeClr val="tx1"/>
              </a:solidFill>
            </a:endParaRPr>
          </a:p>
          <a:p>
            <a:pPr algn="l"/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5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280C-5B89-62C5-6D11-CC291072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Service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16F93D-CC90-04E7-6EF8-A69935BBE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5D646B6-D4B9-283C-2C61-7538CC71E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t="8929" r="7339" b="7150"/>
          <a:stretch/>
        </p:blipFill>
        <p:spPr>
          <a:xfrm>
            <a:off x="589280" y="1463040"/>
            <a:ext cx="8768080" cy="4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9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7039-1C96-B8B6-A9CC-8D48E60A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E16D2-057E-836A-F5E9-3D918D06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087121"/>
            <a:ext cx="8745682" cy="4954242"/>
          </a:xfrm>
        </p:spPr>
        <p:txBody>
          <a:bodyPr>
            <a:normAutofit/>
          </a:bodyPr>
          <a:lstStyle/>
          <a:p>
            <a:r>
              <a:rPr lang="en-IN" sz="2800" dirty="0"/>
              <a:t>This service page is the third page of the website.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These page tells about their services like </a:t>
            </a:r>
            <a:r>
              <a:rPr lang="en-IN" sz="2800" dirty="0" err="1"/>
              <a:t>planting,recycling,water</a:t>
            </a:r>
            <a:r>
              <a:rPr lang="en-IN" sz="2800" dirty="0"/>
              <a:t> </a:t>
            </a:r>
            <a:r>
              <a:rPr lang="en-IN" sz="2800" dirty="0" err="1"/>
              <a:t>savings,solar</a:t>
            </a:r>
            <a:r>
              <a:rPr lang="en-IN" sz="2800" dirty="0"/>
              <a:t> </a:t>
            </a:r>
            <a:r>
              <a:rPr lang="en-IN" sz="2800" dirty="0" err="1"/>
              <a:t>panel,tree</a:t>
            </a:r>
            <a:r>
              <a:rPr lang="en-IN" sz="2800" dirty="0"/>
              <a:t> saving and animal saving.</a:t>
            </a:r>
          </a:p>
        </p:txBody>
      </p:sp>
    </p:spTree>
    <p:extLst>
      <p:ext uri="{BB962C8B-B14F-4D97-AF65-F5344CB8AC3E}">
        <p14:creationId xmlns:p14="http://schemas.microsoft.com/office/powerpoint/2010/main" val="95259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32FE-4BB2-AF47-291F-53ECDD7B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Project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61AF1-6CD4-76A8-38F4-D2C475B5A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9034" r="5968" b="7726"/>
          <a:stretch/>
        </p:blipFill>
        <p:spPr>
          <a:xfrm>
            <a:off x="1046481" y="1249680"/>
            <a:ext cx="8808720" cy="5191760"/>
          </a:xfrm>
        </p:spPr>
      </p:pic>
    </p:spTree>
    <p:extLst>
      <p:ext uri="{BB962C8B-B14F-4D97-AF65-F5344CB8AC3E}">
        <p14:creationId xmlns:p14="http://schemas.microsoft.com/office/powerpoint/2010/main" val="3357409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EA80-9190-5D6A-0FFF-F3E51770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BE74-690B-1D1F-8249-C6CF88126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8081"/>
            <a:ext cx="8596668" cy="4893282"/>
          </a:xfrm>
        </p:spPr>
        <p:txBody>
          <a:bodyPr>
            <a:normAutofit/>
          </a:bodyPr>
          <a:lstStyle/>
          <a:p>
            <a:r>
              <a:rPr lang="en-IN" sz="2800" dirty="0"/>
              <a:t>These page shows their projects on save earth save life.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They can save earth by saving </a:t>
            </a:r>
            <a:r>
              <a:rPr lang="en-IN" sz="2800" dirty="0" err="1"/>
              <a:t>trees,natural</a:t>
            </a:r>
            <a:r>
              <a:rPr lang="en-IN" sz="2800" dirty="0"/>
              <a:t> </a:t>
            </a:r>
            <a:r>
              <a:rPr lang="en-IN" sz="2800" dirty="0" err="1"/>
              <a:t>vegetation,water,naturalresources,electricity,etc</a:t>
            </a:r>
            <a:r>
              <a:rPr lang="en-I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844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FD41-65F4-64AD-395D-AA5FE2BA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Donate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3C52C-3F0B-9F4D-C048-F146BE48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r="4174" b="7771"/>
          <a:stretch/>
        </p:blipFill>
        <p:spPr>
          <a:xfrm>
            <a:off x="1525852" y="1341120"/>
            <a:ext cx="8857667" cy="4907280"/>
          </a:xfrm>
        </p:spPr>
      </p:pic>
    </p:spTree>
    <p:extLst>
      <p:ext uri="{BB962C8B-B14F-4D97-AF65-F5344CB8AC3E}">
        <p14:creationId xmlns:p14="http://schemas.microsoft.com/office/powerpoint/2010/main" val="318148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A6AB-A85F-7948-D277-51B31333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11515-C42E-F631-65BF-60E00D957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87121"/>
            <a:ext cx="8596668" cy="4954242"/>
          </a:xfrm>
        </p:spPr>
        <p:txBody>
          <a:bodyPr>
            <a:normAutofit/>
          </a:bodyPr>
          <a:lstStyle/>
          <a:p>
            <a:r>
              <a:rPr lang="en-IN" sz="2800" dirty="0"/>
              <a:t>This form is about the donation of money for Green 4 you website.</a:t>
            </a:r>
          </a:p>
          <a:p>
            <a:r>
              <a:rPr lang="en-IN" sz="2800" dirty="0"/>
              <a:t>Donators can enter their </a:t>
            </a:r>
            <a:r>
              <a:rPr lang="en-IN" sz="2800" dirty="0" err="1"/>
              <a:t>firstName</a:t>
            </a:r>
            <a:r>
              <a:rPr lang="en-IN" sz="2800" dirty="0"/>
              <a:t> , </a:t>
            </a:r>
            <a:r>
              <a:rPr lang="en-IN" sz="2800" dirty="0" err="1"/>
              <a:t>LastName</a:t>
            </a:r>
            <a:r>
              <a:rPr lang="en-IN" sz="2800" dirty="0"/>
              <a:t> , email Id and donation Amount.</a:t>
            </a:r>
          </a:p>
          <a:p>
            <a:r>
              <a:rPr lang="en-IN" sz="2800" dirty="0"/>
              <a:t>After completion of the form then we click the submit button and submit to the green 4  you website.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8314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88E9-3074-AC5E-8A49-7582CED7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Footer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83185-C4EB-74C0-2DCE-BE3EBAD95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4" r="5205" b="7509"/>
          <a:stretch/>
        </p:blipFill>
        <p:spPr>
          <a:xfrm>
            <a:off x="1525852" y="1412240"/>
            <a:ext cx="8105827" cy="4836160"/>
          </a:xfrm>
        </p:spPr>
      </p:pic>
    </p:spTree>
    <p:extLst>
      <p:ext uri="{BB962C8B-B14F-4D97-AF65-F5344CB8AC3E}">
        <p14:creationId xmlns:p14="http://schemas.microsoft.com/office/powerpoint/2010/main" val="3637838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AF61-D494-A42F-FB9A-FFF26EBB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ED7D-4888-EF1D-E9CC-7629E741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44881"/>
            <a:ext cx="8596668" cy="5096482"/>
          </a:xfrm>
        </p:spPr>
        <p:txBody>
          <a:bodyPr>
            <a:normAutofit/>
          </a:bodyPr>
          <a:lstStyle/>
          <a:p>
            <a:r>
              <a:rPr lang="en-IN" sz="2800" dirty="0"/>
              <a:t>This footer section is the bottom of </a:t>
            </a:r>
            <a:r>
              <a:rPr lang="en-IN" sz="2800" dirty="0" err="1"/>
              <a:t>webpage.It</a:t>
            </a:r>
            <a:r>
              <a:rPr lang="en-IN" sz="2800" dirty="0"/>
              <a:t> typically contains a copyright </a:t>
            </a:r>
            <a:r>
              <a:rPr lang="en-IN" sz="2800" dirty="0" err="1"/>
              <a:t>notice,link</a:t>
            </a:r>
            <a:r>
              <a:rPr lang="en-IN" sz="2800" dirty="0"/>
              <a:t> to a privacy </a:t>
            </a:r>
            <a:r>
              <a:rPr lang="en-IN" sz="2800" dirty="0" err="1"/>
              <a:t>policy,logo,contact</a:t>
            </a:r>
            <a:r>
              <a:rPr lang="en-IN" sz="2800" dirty="0"/>
              <a:t> </a:t>
            </a:r>
            <a:r>
              <a:rPr lang="en-IN" sz="2800" dirty="0" err="1"/>
              <a:t>information,social</a:t>
            </a:r>
            <a:r>
              <a:rPr lang="en-IN" sz="2800" dirty="0"/>
              <a:t> media icons and email sign-up form.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The purpose of footings is to support the foundation and prevent setting.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28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020C-9FA8-738C-CFC2-CB6F9F80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E5C86-1096-B823-BD64-AB547BEAD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4160"/>
            <a:ext cx="8596668" cy="5120639"/>
          </a:xfrm>
        </p:spPr>
        <p:txBody>
          <a:bodyPr>
            <a:normAutofit/>
          </a:bodyPr>
          <a:lstStyle/>
          <a:p>
            <a:r>
              <a:rPr lang="en-IN" sz="2400" dirty="0"/>
              <a:t>The goal of our project 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 raised to create awareness among the people for saving earth’s environment.</a:t>
            </a:r>
          </a:p>
          <a:p>
            <a:endParaRPr lang="en-US" sz="24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Saving our earth and its environment becomes highly important as it provide us food and water to sustain life.</a:t>
            </a:r>
          </a:p>
          <a:p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Our well-being solely depends on the planet it gives food and water to all living things to it is our responsibility to take care of it.</a:t>
            </a:r>
            <a:endParaRPr lang="en-US" sz="24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3499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AB45-C456-19FD-6B3F-6390FF37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688080" y="2519680"/>
            <a:ext cx="3881120" cy="1178560"/>
          </a:xfrm>
          <a:ln>
            <a:solidFill>
              <a:schemeClr val="accent3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reflection blurRad="6350" stA="50000" endA="300" endPos="55500" dist="101600" dir="5400000" sy="-100000" algn="bl" rotWithShape="0"/>
          </a:effectLst>
          <a:scene3d>
            <a:camera prst="perspectiveContrastingRightFacing"/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800" b="1" i="1" u="sng" dirty="0">
                <a:solidFill>
                  <a:schemeClr val="tx2"/>
                </a:solidFill>
              </a:rPr>
              <a:t>THANK YOU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1D8596-D4FD-F0F5-FF08-6A37FC50A796}"/>
              </a:ext>
            </a:extLst>
          </p:cNvPr>
          <p:cNvCxnSpPr>
            <a:cxnSpLocks/>
          </p:cNvCxnSpPr>
          <p:nvPr/>
        </p:nvCxnSpPr>
        <p:spPr>
          <a:xfrm rot="5400000">
            <a:off x="6096000" y="302768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17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0D1F-B14F-8050-EBC1-48890F9F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i="1" dirty="0">
                <a:solidFill>
                  <a:schemeClr val="tx1"/>
                </a:solidFill>
              </a:rPr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49B3-A82A-AD15-0408-65185782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It is great happiness and privilege for me to represent </a:t>
            </a:r>
            <a:r>
              <a:rPr lang="en-IN" sz="2400" b="1" i="1" dirty="0">
                <a:solidFill>
                  <a:schemeClr val="tx1"/>
                </a:solidFill>
              </a:rPr>
              <a:t>this</a:t>
            </a:r>
            <a:r>
              <a:rPr lang="en-IN" sz="2400" dirty="0">
                <a:solidFill>
                  <a:schemeClr val="tx1"/>
                </a:solidFill>
              </a:rPr>
              <a:t> project </a:t>
            </a:r>
            <a:r>
              <a:rPr lang="en-IN" sz="2400" dirty="0" err="1">
                <a:solidFill>
                  <a:schemeClr val="tx1"/>
                </a:solidFill>
              </a:rPr>
              <a:t>report.I</a:t>
            </a:r>
            <a:r>
              <a:rPr lang="en-IN" sz="2400" dirty="0">
                <a:solidFill>
                  <a:schemeClr val="tx1"/>
                </a:solidFill>
              </a:rPr>
              <a:t> have completed the development of </a:t>
            </a:r>
            <a:r>
              <a:rPr lang="en-IN" sz="2400" b="1" i="1" u="sng" dirty="0">
                <a:solidFill>
                  <a:schemeClr val="tx1"/>
                </a:solidFill>
              </a:rPr>
              <a:t>Green 4 you </a:t>
            </a:r>
            <a:r>
              <a:rPr lang="en-IN" sz="2400" dirty="0">
                <a:solidFill>
                  <a:schemeClr val="tx1"/>
                </a:solidFill>
              </a:rPr>
              <a:t> website.</a:t>
            </a:r>
          </a:p>
          <a:p>
            <a:endParaRPr lang="en-IN" sz="2400" dirty="0">
              <a:solidFill>
                <a:schemeClr val="tx1"/>
              </a:solidFill>
            </a:endParaRPr>
          </a:p>
          <a:p>
            <a:r>
              <a:rPr lang="en-IN" sz="2400" dirty="0">
                <a:solidFill>
                  <a:schemeClr val="tx1"/>
                </a:solidFill>
              </a:rPr>
              <a:t>I would like to express my gratitude towards all those people who have helped me in successful completion of my project.</a:t>
            </a:r>
          </a:p>
        </p:txBody>
      </p:sp>
    </p:spTree>
    <p:extLst>
      <p:ext uri="{BB962C8B-B14F-4D97-AF65-F5344CB8AC3E}">
        <p14:creationId xmlns:p14="http://schemas.microsoft.com/office/powerpoint/2010/main" val="78739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3DC4-8E95-38F7-B31E-B0B3BBA6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tx1"/>
                </a:solidFill>
              </a:rPr>
              <a:t>INTRODUCTION</a:t>
            </a:r>
            <a:endParaRPr lang="en-IN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5A52C-3193-391A-3842-D9B37738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1469"/>
            <a:ext cx="8596668" cy="46669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sz="2800" b="1" i="1" dirty="0"/>
          </a:p>
          <a:p>
            <a:r>
              <a:rPr lang="en-IN" sz="2800" b="1" dirty="0"/>
              <a:t>  </a:t>
            </a:r>
            <a:r>
              <a:rPr lang="en-IN" sz="2800" dirty="0"/>
              <a:t>The growing significance of websites for various organizations is well </a:t>
            </a:r>
            <a:r>
              <a:rPr lang="en-IN" sz="2800" dirty="0" err="1"/>
              <a:t>known.In</a:t>
            </a:r>
            <a:r>
              <a:rPr lang="en-IN" sz="2800" dirty="0"/>
              <a:t> recognizing that we decided to develop a website for the Green 4 you.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3200" b="1" dirty="0"/>
              <a:t>Purpose of the project:</a:t>
            </a:r>
          </a:p>
          <a:p>
            <a:pPr marL="0" indent="0">
              <a:buNone/>
            </a:pPr>
            <a:endParaRPr lang="en-IN" sz="3200" b="1" dirty="0"/>
          </a:p>
          <a:p>
            <a:r>
              <a:rPr lang="en-IN" sz="2800" dirty="0"/>
              <a:t>The purpose of the project is to </a:t>
            </a:r>
            <a:r>
              <a:rPr lang="en-IN" sz="2800" dirty="0" err="1"/>
              <a:t>design,publish</a:t>
            </a:r>
            <a:r>
              <a:rPr lang="en-IN" sz="2800" dirty="0"/>
              <a:t> and maintain a website for our </a:t>
            </a:r>
            <a:r>
              <a:rPr lang="en-IN" sz="2800" dirty="0" err="1"/>
              <a:t>Earth.which</a:t>
            </a:r>
            <a:r>
              <a:rPr lang="en-IN" sz="2800" dirty="0"/>
              <a:t> consists of all the information regarding the how to save our Earth.</a:t>
            </a: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endParaRPr lang="en-IN" sz="2800" b="1" dirty="0"/>
          </a:p>
          <a:p>
            <a:endParaRPr lang="en-IN" sz="2800" dirty="0"/>
          </a:p>
          <a:p>
            <a:endParaRPr lang="en-IN" sz="2800" dirty="0"/>
          </a:p>
          <a:p>
            <a:pPr marL="0" indent="0">
              <a:buNone/>
            </a:pPr>
            <a:endParaRPr lang="en-IN" sz="2800" dirty="0"/>
          </a:p>
          <a:p>
            <a:endParaRPr lang="en-IN" sz="3200" b="1" dirty="0"/>
          </a:p>
          <a:p>
            <a:endParaRPr lang="en-IN" sz="3200" dirty="0"/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19074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62A0-3F7D-4390-089E-E0A84D04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4" y="660400"/>
            <a:ext cx="8596668" cy="1320800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Glossary: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740C08-3514-1830-AF7B-E7C3318A9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624159"/>
              </p:ext>
            </p:extLst>
          </p:nvPr>
        </p:nvGraphicFramePr>
        <p:xfrm>
          <a:off x="677863" y="2160588"/>
          <a:ext cx="8596312" cy="23504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52937">
                  <a:extLst>
                    <a:ext uri="{9D8B030D-6E8A-4147-A177-3AD203B41FA5}">
                      <a16:colId xmlns:a16="http://schemas.microsoft.com/office/drawing/2014/main" val="1468152341"/>
                    </a:ext>
                  </a:extLst>
                </a:gridCol>
                <a:gridCol w="4143375">
                  <a:extLst>
                    <a:ext uri="{9D8B030D-6E8A-4147-A177-3AD203B41FA5}">
                      <a16:colId xmlns:a16="http://schemas.microsoft.com/office/drawing/2014/main" val="3208819532"/>
                    </a:ext>
                  </a:extLst>
                </a:gridCol>
              </a:tblGrid>
              <a:tr h="587613">
                <a:tc>
                  <a:txBody>
                    <a:bodyPr/>
                    <a:lstStyle/>
                    <a:p>
                      <a:r>
                        <a:rPr lang="en-IN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3372"/>
                  </a:ext>
                </a:extLst>
              </a:tr>
              <a:tr h="587613">
                <a:tc>
                  <a:txBody>
                    <a:bodyPr/>
                    <a:lstStyle/>
                    <a:p>
                      <a:r>
                        <a:rPr lang="en-IN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Hyper Text Markup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482117"/>
                  </a:ext>
                </a:extLst>
              </a:tr>
              <a:tr h="587613">
                <a:tc>
                  <a:txBody>
                    <a:bodyPr/>
                    <a:lstStyle/>
                    <a:p>
                      <a:r>
                        <a:rPr lang="en-IN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Cascading Style Sheets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490411"/>
                  </a:ext>
                </a:extLst>
              </a:tr>
              <a:tr h="587613">
                <a:tc>
                  <a:txBody>
                    <a:bodyPr/>
                    <a:lstStyle/>
                    <a:p>
                      <a:r>
                        <a:rPr lang="en-IN" dirty="0"/>
                        <a:t>JSC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JavaScript Certificate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2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0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9D81-DE4B-2CE7-E88C-11B317DE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4094"/>
            <a:ext cx="8596668" cy="1320800"/>
          </a:xfrm>
        </p:spPr>
        <p:txBody>
          <a:bodyPr/>
          <a:lstStyle/>
          <a:p>
            <a:pPr algn="ctr"/>
            <a:r>
              <a:rPr lang="en-IN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68C17-2137-0242-5812-BD421B6A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1120"/>
            <a:ext cx="9858586" cy="52933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200" b="1" dirty="0"/>
              <a:t>Software Requirements:</a:t>
            </a:r>
          </a:p>
          <a:p>
            <a:pPr marL="0" indent="0">
              <a:buNone/>
            </a:pPr>
            <a:endParaRPr lang="en-IN" sz="3200" b="1" dirty="0"/>
          </a:p>
          <a:p>
            <a:r>
              <a:rPr lang="en-IN" sz="2800" dirty="0"/>
              <a:t>Browser                  :Internet </a:t>
            </a:r>
            <a:r>
              <a:rPr lang="en-IN" sz="2800" dirty="0" err="1"/>
              <a:t>Explorer,Google</a:t>
            </a:r>
            <a:r>
              <a:rPr lang="en-IN" sz="2800" dirty="0"/>
              <a:t> Chrome.</a:t>
            </a:r>
          </a:p>
          <a:p>
            <a:r>
              <a:rPr lang="en-IN" sz="2800" dirty="0"/>
              <a:t>Operating System    :Any windows version/MAC</a:t>
            </a:r>
          </a:p>
          <a:p>
            <a:r>
              <a:rPr lang="en-IN" sz="2800" dirty="0"/>
              <a:t>Client side Scripting :JavaScript</a:t>
            </a:r>
          </a:p>
          <a:p>
            <a:endParaRPr lang="en-IN" sz="2800" dirty="0"/>
          </a:p>
          <a:p>
            <a:pPr marL="0" indent="0">
              <a:buNone/>
            </a:pPr>
            <a:r>
              <a:rPr lang="en-IN" sz="3200" b="1" dirty="0"/>
              <a:t>Hardware Requirement: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Ram        :512 MB or more</a:t>
            </a:r>
          </a:p>
          <a:p>
            <a:r>
              <a:rPr lang="en-IN" sz="2800" dirty="0"/>
              <a:t>Hard disk :40 GB or more</a:t>
            </a:r>
          </a:p>
          <a:p>
            <a:r>
              <a:rPr lang="en-IN" sz="2800" dirty="0"/>
              <a:t>Monitor    : hp 1022</a:t>
            </a:r>
          </a:p>
          <a:p>
            <a:r>
              <a:rPr lang="en-IN" sz="2800" dirty="0"/>
              <a:t>Key board : 108 KEYS</a:t>
            </a:r>
          </a:p>
          <a:p>
            <a:r>
              <a:rPr lang="en-IN" sz="2800" dirty="0"/>
              <a:t>Mouse       :PS/2</a:t>
            </a:r>
          </a:p>
          <a:p>
            <a:endParaRPr lang="en-IN" sz="3200" b="1" dirty="0"/>
          </a:p>
          <a:p>
            <a:pPr marL="0" indent="0">
              <a:buNone/>
            </a:pPr>
            <a:endParaRPr lang="en-IN" sz="3200" b="1" dirty="0"/>
          </a:p>
          <a:p>
            <a:pPr marL="0" indent="0">
              <a:buNone/>
            </a:pPr>
            <a:endParaRPr lang="en-IN" sz="3200" b="1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3132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B4E3-820D-DFAB-9D73-3C6FAAD3B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76784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Green 4 you website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61657-85A4-F4D6-30A8-FBF0D2052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41" y="1524001"/>
            <a:ext cx="7669956" cy="4724400"/>
          </a:xfrm>
        </p:spPr>
      </p:pic>
    </p:spTree>
    <p:extLst>
      <p:ext uri="{BB962C8B-B14F-4D97-AF65-F5344CB8AC3E}">
        <p14:creationId xmlns:p14="http://schemas.microsoft.com/office/powerpoint/2010/main" val="324949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95B5-61F0-57E8-98EA-61E03EA0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Home page</a:t>
            </a:r>
            <a:br>
              <a:rPr lang="en-IN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D6E08-EA47-1D33-9D0F-114DCC6AB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2241"/>
            <a:ext cx="8596668" cy="4629122"/>
          </a:xfrm>
        </p:spPr>
        <p:txBody>
          <a:bodyPr>
            <a:normAutofit/>
          </a:bodyPr>
          <a:lstStyle/>
          <a:p>
            <a:r>
              <a:rPr lang="en-IN" sz="2800" dirty="0"/>
              <a:t>The home page of a website is the first page that a user perceives upon entering the website </a:t>
            </a:r>
            <a:r>
              <a:rPr lang="en-IN" sz="2800" dirty="0" err="1"/>
              <a:t>url</a:t>
            </a:r>
            <a:r>
              <a:rPr lang="en-IN" sz="2800" dirty="0"/>
              <a:t> at the browser address area.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The entire website depends on how the page is </a:t>
            </a:r>
            <a:r>
              <a:rPr lang="en-IN" sz="2800" dirty="0" err="1"/>
              <a:t>designed.In</a:t>
            </a:r>
            <a:r>
              <a:rPr lang="en-IN" sz="2800" dirty="0"/>
              <a:t> </a:t>
            </a:r>
            <a:r>
              <a:rPr lang="en-IN" sz="2800" dirty="0" err="1"/>
              <a:t>short,a</a:t>
            </a:r>
            <a:r>
              <a:rPr lang="en-IN" sz="2800" dirty="0"/>
              <a:t> home page forms the abstract of the entire website.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36787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86D1-C66C-0E41-8809-165569C5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About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A9998-E9BD-8C69-96E3-2828BB472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18" y="2160588"/>
            <a:ext cx="8235002" cy="3881437"/>
          </a:xfrm>
        </p:spPr>
      </p:pic>
    </p:spTree>
    <p:extLst>
      <p:ext uri="{BB962C8B-B14F-4D97-AF65-F5344CB8AC3E}">
        <p14:creationId xmlns:p14="http://schemas.microsoft.com/office/powerpoint/2010/main" val="994835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324-24CA-6CBB-3F44-516B67C4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1C9C3-65D5-A98D-D585-570A956E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1"/>
            <a:ext cx="8596668" cy="4378959"/>
          </a:xfrm>
        </p:spPr>
        <p:txBody>
          <a:bodyPr>
            <a:normAutofit/>
          </a:bodyPr>
          <a:lstStyle/>
          <a:p>
            <a:r>
              <a:rPr lang="en-IN" sz="2800" dirty="0"/>
              <a:t>The </a:t>
            </a:r>
            <a:r>
              <a:rPr lang="en-IN" sz="2800" b="1" dirty="0"/>
              <a:t>about</a:t>
            </a:r>
            <a:r>
              <a:rPr lang="en-IN" sz="2800" dirty="0"/>
              <a:t> page of a website is the second page.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 IN these page tells there are 1000+ volunteers, planted 1300+ </a:t>
            </a:r>
            <a:r>
              <a:rPr lang="en-IN" sz="2800" dirty="0" err="1"/>
              <a:t>trees,saved</a:t>
            </a:r>
            <a:r>
              <a:rPr lang="en-IN" sz="2800" dirty="0"/>
              <a:t> the 450 animals and they have 350+ </a:t>
            </a:r>
            <a:r>
              <a:rPr lang="en-IN" sz="2800" dirty="0" err="1"/>
              <a:t>donaters</a:t>
            </a:r>
            <a:r>
              <a:rPr lang="en-IN" sz="2800" dirty="0"/>
              <a:t> 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5450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</TotalTime>
  <Words>554</Words>
  <Application>Microsoft Office PowerPoint</Application>
  <PresentationFormat>Widescreen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Consolas</vt:lpstr>
      <vt:lpstr>Trebuchet MS</vt:lpstr>
      <vt:lpstr>Wingdings 3</vt:lpstr>
      <vt:lpstr>Facet</vt:lpstr>
      <vt:lpstr>A PROJECT REPORT  on GREEN 4 YOU WEBSITE</vt:lpstr>
      <vt:lpstr>ACKNOWLEDGEMENT</vt:lpstr>
      <vt:lpstr>INTRODUCTION</vt:lpstr>
      <vt:lpstr>Glossary:</vt:lpstr>
      <vt:lpstr>REQUIREMENTS</vt:lpstr>
      <vt:lpstr>Green 4 you website                    </vt:lpstr>
      <vt:lpstr>Home page </vt:lpstr>
      <vt:lpstr>About page</vt:lpstr>
      <vt:lpstr>*</vt:lpstr>
      <vt:lpstr>Service Page</vt:lpstr>
      <vt:lpstr>*</vt:lpstr>
      <vt:lpstr>Project page</vt:lpstr>
      <vt:lpstr>*</vt:lpstr>
      <vt:lpstr>Donate page</vt:lpstr>
      <vt:lpstr>*</vt:lpstr>
      <vt:lpstr>Footer page</vt:lpstr>
      <vt:lpstr>*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REPORT  on GREEN 4 YOU WEBSITE</dc:title>
  <dc:creator>Haritha Kavali</dc:creator>
  <cp:lastModifiedBy>Haritha Kavali</cp:lastModifiedBy>
  <cp:revision>5</cp:revision>
  <dcterms:created xsi:type="dcterms:W3CDTF">2022-10-21T10:26:47Z</dcterms:created>
  <dcterms:modified xsi:type="dcterms:W3CDTF">2022-11-04T04:27:46Z</dcterms:modified>
</cp:coreProperties>
</file>